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20001-757B-4EFE-8A07-BB4B98B77733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8F3A9-D8FE-44B1-83ED-EDB4FCA49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20001-757B-4EFE-8A07-BB4B98B77733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8F3A9-D8FE-44B1-83ED-EDB4FCA49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1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Calculation of Dielectric Constants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04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Polarization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9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Origins of Polarization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9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Polarization Charges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2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Surface Charge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Electrostatic Equations for Dielectrics 1.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Electrostatic Equations for Dielectrics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64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Thermodynamics and Dielectric Phenomena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0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Heat Capacity</a:t>
            </a:r>
            <a:br>
              <a:rPr lang="en-US" smtClean="0">
                <a:ea typeface="+mj-ea"/>
                <a:cs typeface="+mj-cs"/>
              </a:rPr>
            </a:br>
            <a:endParaRPr lang="en-US" dirty="0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3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Statistical Mechanics </a:t>
            </a:r>
            <a:br>
              <a:rPr lang="en-US" smtClean="0">
                <a:ea typeface="+mj-ea"/>
                <a:cs typeface="+mj-cs"/>
              </a:rPr>
            </a:br>
            <a:r>
              <a:rPr lang="en-US" smtClean="0">
                <a:ea typeface="+mj-ea"/>
                <a:cs typeface="+mj-cs"/>
              </a:rPr>
              <a:t>and Dielectric Phenomena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60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Dielectric Constant from Molecular Simulation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88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Capacitors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32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Dielectric Constant from Molecular Simulation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Targeted Perturbation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7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Targeted Perturbation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4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Targeted Perturbation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6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HTTP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47620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Mapped Averaging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4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Mapped Averaging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89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Mapped Averaging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78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Statistical Mechanics </a:t>
            </a:r>
            <a:br>
              <a:rPr lang="en-US" smtClean="0">
                <a:ea typeface="+mj-ea"/>
                <a:cs typeface="+mj-cs"/>
              </a:rPr>
            </a:br>
            <a:r>
              <a:rPr lang="en-US" smtClean="0">
                <a:ea typeface="+mj-ea"/>
                <a:cs typeface="+mj-cs"/>
              </a:rPr>
              <a:t>and Dielectric Phenomena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97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Mapped Average for Dielectric Constant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2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Capacitors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47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Mapped Average for Dielectric Constant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16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Connection to Ewald Sum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42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Boundary Conditions for Ewald Sum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28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Boundary Conditions for Ewald Sum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33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Boundary Conditions for Ewald Sum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02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Boundary Conditions for Ewald Sum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45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Boundary Conditions for Ewald Sum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42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Boundary Contribution to Hamiltonian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9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Reaction Field Method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1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Capacitors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Capacitors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6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Dielectrics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Dielectrics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2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  <a:cs typeface="+mj-cs"/>
              </a:rPr>
              <a:t>Dielectrics</a:t>
            </a:r>
            <a:endParaRPr lang="en-US" smtClean="0"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1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Some Uses of Dielectric Constant</a:t>
            </a:r>
            <a:endParaRPr lang="en-US" dirty="0">
              <a:ea typeface="+mj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03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On-screen Show (4:3)</PresentationFormat>
  <Paragraphs>38</Paragraphs>
  <Slides>39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Calculation of Dielectric Constants</vt:lpstr>
      <vt:lpstr>Capacitors</vt:lpstr>
      <vt:lpstr>Capacitors</vt:lpstr>
      <vt:lpstr>Capacitors</vt:lpstr>
      <vt:lpstr>Capacitors</vt:lpstr>
      <vt:lpstr>Dielectrics</vt:lpstr>
      <vt:lpstr>Dielectrics</vt:lpstr>
      <vt:lpstr>Dielectrics</vt:lpstr>
      <vt:lpstr>Some Uses of Dielectric Constant</vt:lpstr>
      <vt:lpstr>Polarization</vt:lpstr>
      <vt:lpstr>Origins of Polarization</vt:lpstr>
      <vt:lpstr>Polarization Charges</vt:lpstr>
      <vt:lpstr>Surface Charge</vt:lpstr>
      <vt:lpstr>Electrostatic Equations for Dielectrics 1.</vt:lpstr>
      <vt:lpstr>Electrostatic Equations for Dielectrics</vt:lpstr>
      <vt:lpstr>Thermodynamics and Dielectric Phenomena</vt:lpstr>
      <vt:lpstr>Heat Capacity </vt:lpstr>
      <vt:lpstr>Statistical Mechanics  and Dielectric Phenomena</vt:lpstr>
      <vt:lpstr>Dielectric Constant from Molecular Simulation</vt:lpstr>
      <vt:lpstr>Dielectric Constant from Molecular Simulation</vt:lpstr>
      <vt:lpstr>Targeted Perturbation</vt:lpstr>
      <vt:lpstr>Targeted Perturbation</vt:lpstr>
      <vt:lpstr>Targeted Perturbation</vt:lpstr>
      <vt:lpstr>HTTP</vt:lpstr>
      <vt:lpstr>Mapped Averaging</vt:lpstr>
      <vt:lpstr>Mapped Averaging</vt:lpstr>
      <vt:lpstr>Mapped Averaging</vt:lpstr>
      <vt:lpstr>Statistical Mechanics  and Dielectric Phenomena</vt:lpstr>
      <vt:lpstr>Mapped Average for Dielectric Constant</vt:lpstr>
      <vt:lpstr>Mapped Average for Dielectric Constant</vt:lpstr>
      <vt:lpstr>PowerPoint Presentation</vt:lpstr>
      <vt:lpstr>Connection to Ewald Sum</vt:lpstr>
      <vt:lpstr>Boundary Conditions for Ewald Sum</vt:lpstr>
      <vt:lpstr>Boundary Conditions for Ewald Sum</vt:lpstr>
      <vt:lpstr>Boundary Conditions for Ewald Sum</vt:lpstr>
      <vt:lpstr>Boundary Conditions for Ewald Sum</vt:lpstr>
      <vt:lpstr>Boundary Conditions for Ewald Sum</vt:lpstr>
      <vt:lpstr>Boundary Contribution to Hamiltonian</vt:lpstr>
      <vt:lpstr>Reaction Field Method</vt:lpstr>
    </vt:vector>
  </TitlesOfParts>
  <Company>University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Calculation of Dielectric Constants</dc:title>
  <dc:creator>weisong lin</dc:creator>
  <cp:lastModifiedBy>weisong lin</cp:lastModifiedBy>
  <cp:revision>1</cp:revision>
  <dcterms:created xsi:type="dcterms:W3CDTF">2015-09-23T14:44:26Z</dcterms:created>
  <dcterms:modified xsi:type="dcterms:W3CDTF">2015-09-23T14:44:26Z</dcterms:modified>
</cp:coreProperties>
</file>